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5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9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8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3878-0E00-4550-AFAE-56862392850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CC9A-35D5-4280-958A-FB77B104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2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Check Your Grades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are instructor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4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9584"/>
            <a:ext cx="10515600" cy="3058783"/>
          </a:xfrm>
        </p:spPr>
      </p:pic>
    </p:spTree>
    <p:extLst>
      <p:ext uri="{BB962C8B-B14F-4D97-AF65-F5344CB8AC3E}">
        <p14:creationId xmlns:p14="http://schemas.microsoft.com/office/powerpoint/2010/main" val="193662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89703"/>
            <a:ext cx="10515600" cy="3078544"/>
          </a:xfrm>
        </p:spPr>
      </p:pic>
    </p:spTree>
    <p:extLst>
      <p:ext uri="{BB962C8B-B14F-4D97-AF65-F5344CB8AC3E}">
        <p14:creationId xmlns:p14="http://schemas.microsoft.com/office/powerpoint/2010/main" val="42344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76465"/>
            <a:ext cx="10515600" cy="4105020"/>
          </a:xfrm>
        </p:spPr>
      </p:pic>
    </p:spTree>
    <p:extLst>
      <p:ext uri="{BB962C8B-B14F-4D97-AF65-F5344CB8AC3E}">
        <p14:creationId xmlns:p14="http://schemas.microsoft.com/office/powerpoint/2010/main" val="379483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4710"/>
            <a:ext cx="10515600" cy="3868530"/>
          </a:xfrm>
        </p:spPr>
      </p:pic>
    </p:spTree>
    <p:extLst>
      <p:ext uri="{BB962C8B-B14F-4D97-AF65-F5344CB8AC3E}">
        <p14:creationId xmlns:p14="http://schemas.microsoft.com/office/powerpoint/2010/main" val="79388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Check Your Grades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Check Your Grades</dc:title>
  <dc:creator>Torria Bond</dc:creator>
  <cp:lastModifiedBy>Torria Bond</cp:lastModifiedBy>
  <cp:revision>1</cp:revision>
  <dcterms:created xsi:type="dcterms:W3CDTF">2014-06-10T19:30:16Z</dcterms:created>
  <dcterms:modified xsi:type="dcterms:W3CDTF">2014-06-10T19:30:25Z</dcterms:modified>
</cp:coreProperties>
</file>